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9" r:id="rId4"/>
    <p:sldId id="282" r:id="rId5"/>
    <p:sldId id="274" r:id="rId6"/>
    <p:sldId id="281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51" autoAdjust="0"/>
    <p:restoredTop sz="84989" autoAdjust="0"/>
  </p:normalViewPr>
  <p:slideViewPr>
    <p:cSldViewPr snapToGrid="0">
      <p:cViewPr varScale="1">
        <p:scale>
          <a:sx n="39" d="100"/>
          <a:sy n="39" d="100"/>
        </p:scale>
        <p:origin x="66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B2E5-99B2-427C-AAF2-E6286E91F7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B960-0434-4BF9-8404-267944D116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0176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B2E5-99B2-427C-AAF2-E6286E91F7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B960-0434-4BF9-8404-267944D116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9796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B2E5-99B2-427C-AAF2-E6286E91F7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B960-0434-4BF9-8404-267944D116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8904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B2E5-99B2-427C-AAF2-E6286E91F7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B960-0434-4BF9-8404-267944D116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4219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B2E5-99B2-427C-AAF2-E6286E91F7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B960-0434-4BF9-8404-267944D116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1159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B2E5-99B2-427C-AAF2-E6286E91F7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B960-0434-4BF9-8404-267944D116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8601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B2E5-99B2-427C-AAF2-E6286E91F7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B960-0434-4BF9-8404-267944D116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9924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B2E5-99B2-427C-AAF2-E6286E91F7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B960-0434-4BF9-8404-267944D116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414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B2E5-99B2-427C-AAF2-E6286E91F7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B960-0434-4BF9-8404-267944D116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8420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B2E5-99B2-427C-AAF2-E6286E91F7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B960-0434-4BF9-8404-267944D116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9857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B2E5-99B2-427C-AAF2-E6286E91F7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B960-0434-4BF9-8404-267944D116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9843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CB2E5-99B2-427C-AAF2-E6286E91F7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CB960-0434-4BF9-8404-267944D116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5098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g"/><Relationship Id="rId5" Type="http://schemas.openxmlformats.org/officeDocument/2006/relationships/image" Target="../media/image6.jfif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2051" name="docshap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315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-2088245" y="184668"/>
            <a:ext cx="15422503" cy="3301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66426" tIns="617343" rIns="914112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s-ES" sz="3600" b="1" dirty="0">
              <a:solidFill>
                <a:srgbClr val="FFFFFF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r>
              <a:rPr lang="es-ES" sz="4000" b="1" dirty="0">
                <a:solidFill>
                  <a:schemeClr val="bg1"/>
                </a:solidFill>
              </a:rPr>
              <a:t>SPEED JOB DATING:</a:t>
            </a:r>
          </a:p>
          <a:p>
            <a:pPr algn="ctr"/>
            <a:r>
              <a:rPr lang="es-ES" sz="4000" b="1" dirty="0">
                <a:solidFill>
                  <a:schemeClr val="bg1"/>
                </a:solidFill>
              </a:rPr>
              <a:t>NUEVAS METODOLOGÍAS DE PRESELECCIÓN </a:t>
            </a:r>
          </a:p>
          <a:p>
            <a:pPr algn="ctr"/>
            <a:r>
              <a:rPr lang="es-ES" sz="4000" b="1" dirty="0">
                <a:solidFill>
                  <a:schemeClr val="bg1"/>
                </a:solidFill>
              </a:rPr>
              <a:t>LABORAL EN OFICINAS DE EMPLEO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93633"/>
            <a:ext cx="9208281" cy="538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991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>
            <a:grpSpLocks/>
          </p:cNvGrpSpPr>
          <p:nvPr/>
        </p:nvGrpSpPr>
        <p:grpSpPr bwMode="auto">
          <a:xfrm>
            <a:off x="0" y="117566"/>
            <a:ext cx="12192000" cy="6858000"/>
            <a:chOff x="0" y="0"/>
            <a:chExt cx="19200" cy="10800"/>
          </a:xfrm>
        </p:grpSpPr>
        <p:pic>
          <p:nvPicPr>
            <p:cNvPr id="3" name="docshape1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200" cy="10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docshape2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4" y="8961"/>
              <a:ext cx="4176" cy="1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ángulo 7"/>
          <p:cNvSpPr/>
          <p:nvPr/>
        </p:nvSpPr>
        <p:spPr>
          <a:xfrm>
            <a:off x="1136468" y="475009"/>
            <a:ext cx="84255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chemeClr val="bg1"/>
                </a:solidFill>
              </a:rPr>
              <a:t>SPEED JOB DATING 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953589" y="878353"/>
            <a:ext cx="1012311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  <a:p>
            <a:r>
              <a:rPr lang="es-E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OBJETO</a:t>
            </a:r>
          </a:p>
          <a:p>
            <a:r>
              <a:rPr lang="es-ES_tradnl" sz="2400" b="1" dirty="0"/>
              <a:t>I</a:t>
            </a:r>
            <a:r>
              <a:rPr lang="es-ES_tradnl" sz="2400" dirty="0"/>
              <a:t>mplementar en nuestra Red de OE una de últimas tendencias en el mundo de la búsqueda de talento. Que nuestros demandantes de servicios de empleo tengan esta experiencia de reclutamiento y selección, habiendo sido preparados previamente y que tengan la oportunidad de un contrato de trabajo. </a:t>
            </a:r>
          </a:p>
          <a:p>
            <a:r>
              <a:rPr lang="es-ES_tradnl" sz="2400" b="1" dirty="0"/>
              <a:t>Estos SJD son una forma de entrevista personal “rápida” caracterizada por el tiempo limitado que utiliza una persona para dar a conocer su candidatura.</a:t>
            </a:r>
          </a:p>
          <a:p>
            <a:endParaRPr lang="es-ES_tradnl" sz="2400" dirty="0"/>
          </a:p>
          <a:p>
            <a:endParaRPr lang="es-ES" sz="2400" dirty="0"/>
          </a:p>
          <a:p>
            <a:r>
              <a:rPr lang="es-E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PARTICIPANTES</a:t>
            </a:r>
            <a:r>
              <a:rPr lang="es-ES" sz="24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endParaRPr lang="es-ES" sz="2400" b="1" dirty="0"/>
          </a:p>
          <a:p>
            <a:r>
              <a:rPr lang="es-ES" sz="2400" dirty="0"/>
              <a:t>Personas demandantes de servicios inscritas en el Servicio Público de Empleo de la Comunidad de Madrid</a:t>
            </a:r>
          </a:p>
          <a:p>
            <a:r>
              <a:rPr lang="es-ES" sz="2400" dirty="0"/>
              <a:t>Empresas empleadoras de la Comunidad </a:t>
            </a:r>
            <a:r>
              <a:rPr lang="es-ES" sz="2400"/>
              <a:t>de Madrid</a:t>
            </a:r>
            <a:endParaRPr lang="es-ES" sz="2400" dirty="0"/>
          </a:p>
          <a:p>
            <a:endParaRPr lang="es-ES" b="1" dirty="0"/>
          </a:p>
          <a:p>
            <a:endParaRPr lang="es-ES" b="1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23860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>
            <a:grpSpLocks/>
          </p:cNvGrpSpPr>
          <p:nvPr/>
        </p:nvGrpSpPr>
        <p:grpSpPr bwMode="auto">
          <a:xfrm>
            <a:off x="0" y="117566"/>
            <a:ext cx="12192000" cy="6858000"/>
            <a:chOff x="0" y="0"/>
            <a:chExt cx="19200" cy="10800"/>
          </a:xfrm>
        </p:grpSpPr>
        <p:pic>
          <p:nvPicPr>
            <p:cNvPr id="3" name="docshape1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200" cy="10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docshape2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4" y="8961"/>
              <a:ext cx="4176" cy="1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ángulo 7"/>
          <p:cNvSpPr/>
          <p:nvPr/>
        </p:nvSpPr>
        <p:spPr>
          <a:xfrm>
            <a:off x="1136468" y="475009"/>
            <a:ext cx="84255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chemeClr val="bg1"/>
                </a:solidFill>
              </a:rPr>
              <a:t>SPEED JOB DATING 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073332" y="767396"/>
            <a:ext cx="10045336" cy="4715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_tradnl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ES" sz="28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ACTUACIONES PREVIA OFICINA DE EMPLEO</a:t>
            </a:r>
          </a:p>
          <a:p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ANÁLISIS DEMANDAN DE EMPRESA EMPLEADORA: IDENTIFICACIÓN DE PERFIL REQUERIDO.</a:t>
            </a:r>
          </a:p>
          <a:p>
            <a:pPr marL="285750" indent="-285750" algn="just">
              <a:buFontTx/>
              <a:buChar char="-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PRESELECCION DE PERSONAL .</a:t>
            </a:r>
          </a:p>
          <a:p>
            <a:pPr marL="285750" indent="-285750" algn="just">
              <a:buFontTx/>
              <a:buChar char="-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TALLERES DE ORIENTACIÓN: ENFRENTARTE A ENTREVISTA RÁPIDA Y CONFECCIÓN 	DE CV.</a:t>
            </a:r>
          </a:p>
          <a:p>
            <a:pPr marL="342900" indent="-342900" algn="just">
              <a:buAutoNum type="arabicPeriod" startAt="3"/>
            </a:pP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ES" sz="28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ACTUACIONES EN JORNADA</a:t>
            </a:r>
          </a:p>
          <a:p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ENTREVISTA RÁPIDA PERSONA CANDIDATA CON EMPRESA EMPLEADORA.</a:t>
            </a:r>
          </a:p>
          <a:p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- FEED BACK RESULTADO ENTREVISTA CON OFICINA DE EMPLEO.</a:t>
            </a:r>
          </a:p>
          <a:p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412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>
            <a:grpSpLocks/>
          </p:cNvGrpSpPr>
          <p:nvPr/>
        </p:nvGrpSpPr>
        <p:grpSpPr bwMode="auto">
          <a:xfrm>
            <a:off x="0" y="117566"/>
            <a:ext cx="12192000" cy="6858000"/>
            <a:chOff x="0" y="0"/>
            <a:chExt cx="19200" cy="10800"/>
          </a:xfrm>
        </p:grpSpPr>
        <p:pic>
          <p:nvPicPr>
            <p:cNvPr id="3" name="docshape1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200" cy="10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docshape2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4" y="8961"/>
              <a:ext cx="4176" cy="1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ángulo 7"/>
          <p:cNvSpPr/>
          <p:nvPr/>
        </p:nvSpPr>
        <p:spPr>
          <a:xfrm>
            <a:off x="1136468" y="475009"/>
            <a:ext cx="84255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chemeClr val="bg1"/>
                </a:solidFill>
              </a:rPr>
              <a:t>SPEED JOB DATING 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073332" y="767396"/>
            <a:ext cx="10045336" cy="650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s-ES_tradnl" sz="2800" b="1" dirty="0">
              <a:solidFill>
                <a:srgbClr val="FF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ES_tradnl" sz="28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VICTORIAS TEMPRANAS</a:t>
            </a:r>
          </a:p>
          <a:p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El 1 y 2 de marzo más de 100 entrevistas concurrieron en un único espacio, La nueva Oficina de Empleo de Vallecas- Santa Eugenia para cubrir puestos de trabajo del sector aeroportuario.</a:t>
            </a:r>
          </a:p>
          <a:p>
            <a:endParaRPr lang="es-ES_trad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El 28 de marzo se celebró en la Oficina del Empleador y para el SECTOR RETAIL TEXTIL una jornada en la que más de 130 entrevistas se realizaron simultáneamente.</a:t>
            </a:r>
          </a:p>
          <a:p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La Oficina de Empleo de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Legazpi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es la 1º Oficina especializada en uno de los sectores económicos de mayor peso de nuestra Comunidad Autónoma y con más demanda de profesionales para sus negocios. HOSTELERIA Y RESTAURACIÓN</a:t>
            </a:r>
            <a:endParaRPr lang="es-ES_trad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Por su gran demanda de profesionales, ya se han realizado tres jornadas para los perfiles de camarero.</a:t>
            </a:r>
          </a:p>
          <a:p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863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>
            <a:grpSpLocks/>
          </p:cNvGrpSpPr>
          <p:nvPr/>
        </p:nvGrpSpPr>
        <p:grpSpPr bwMode="auto">
          <a:xfrm>
            <a:off x="27573" y="160337"/>
            <a:ext cx="12192000" cy="6858000"/>
            <a:chOff x="0" y="0"/>
            <a:chExt cx="19200" cy="10800"/>
          </a:xfrm>
        </p:grpSpPr>
        <p:pic>
          <p:nvPicPr>
            <p:cNvPr id="3" name="docshape1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200" cy="10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docshape2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4" y="8961"/>
              <a:ext cx="4176" cy="1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ángulo 7"/>
          <p:cNvSpPr/>
          <p:nvPr/>
        </p:nvSpPr>
        <p:spPr>
          <a:xfrm>
            <a:off x="1136468" y="475009"/>
            <a:ext cx="84255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chemeClr val="bg1"/>
                </a:solidFill>
              </a:rPr>
              <a:t>OFICINA DE EMPLEO DE LEGAZPI: </a:t>
            </a:r>
            <a:r>
              <a:rPr lang="es-ES" sz="3200" b="1" dirty="0" err="1">
                <a:solidFill>
                  <a:schemeClr val="bg1"/>
                </a:solidFill>
              </a:rPr>
              <a:t>HOSTELERíA</a:t>
            </a:r>
            <a:endParaRPr lang="es-ES" sz="3200" b="1" dirty="0">
              <a:solidFill>
                <a:schemeClr val="bg1"/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12775" y="1217420"/>
            <a:ext cx="104737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b="1" dirty="0"/>
          </a:p>
          <a:p>
            <a:endParaRPr lang="es-ES" dirty="0"/>
          </a:p>
        </p:txBody>
      </p:sp>
      <p:sp>
        <p:nvSpPr>
          <p:cNvPr id="7" name="AutoShape 4" descr="Pasteleros de Madrid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1136468" y="1371600"/>
            <a:ext cx="84255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1232" y="4561379"/>
            <a:ext cx="1275963" cy="145305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178378" y="1333657"/>
            <a:ext cx="10299403" cy="3003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ES" sz="28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GRANDES PROYECTOS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400" dirty="0"/>
          </a:p>
          <a:p>
            <a:pPr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Especializar una Oficina de Empleo en un sector concreto, permite conocer mejor las necesidades de sus empleadores y profesionales. </a:t>
            </a:r>
          </a:p>
          <a:p>
            <a:pPr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Permite ser un referente para este sector en intermediación laboral, información y asesoramiento a medida.</a:t>
            </a:r>
          </a:p>
          <a:p>
            <a:pPr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Intermediamos gestionando sus ofertas de trabajo, realizando la preselección y/o selección de candidatos basado en un modelo por competencias como garantía de eficacia y eficiencia.</a:t>
            </a: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437" y="4556474"/>
            <a:ext cx="2123090" cy="152762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6928" y="4788103"/>
            <a:ext cx="1891152" cy="99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95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>
            <a:grpSpLocks/>
          </p:cNvGrpSpPr>
          <p:nvPr/>
        </p:nvGrpSpPr>
        <p:grpSpPr bwMode="auto">
          <a:xfrm>
            <a:off x="0" y="117566"/>
            <a:ext cx="12192000" cy="6858000"/>
            <a:chOff x="0" y="0"/>
            <a:chExt cx="19200" cy="10800"/>
          </a:xfrm>
        </p:grpSpPr>
        <p:pic>
          <p:nvPicPr>
            <p:cNvPr id="3" name="docshape1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200" cy="10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docshape2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4" y="8961"/>
              <a:ext cx="4176" cy="1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ángulo 7"/>
          <p:cNvSpPr/>
          <p:nvPr/>
        </p:nvSpPr>
        <p:spPr>
          <a:xfrm>
            <a:off x="1136468" y="475009"/>
            <a:ext cx="84255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chemeClr val="bg1"/>
                </a:solidFill>
              </a:rPr>
              <a:t>SPEED JOB DATING: RESULTADOS DE EXITO 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953590" y="878353"/>
            <a:ext cx="10045336" cy="4284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800" b="1" dirty="0"/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ES" sz="28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EXITOS ALCANZADOS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s-ES" sz="2800" b="1" dirty="0">
              <a:solidFill>
                <a:srgbClr val="FF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es-ES" sz="2800" b="1" dirty="0"/>
              <a:t>13 EMPRESAS DE NUESTRA COMUNIDAD AUTÓNOMA HAN OFERTADO MÁS DE 280 PUETOS DE TRABAJO.</a:t>
            </a:r>
          </a:p>
          <a:p>
            <a:endParaRPr lang="es-ES" sz="2800" b="1" dirty="0"/>
          </a:p>
          <a:p>
            <a:r>
              <a:rPr lang="es-ES" sz="2800" b="1" dirty="0"/>
              <a:t>58 DEMANDANTES DE SERVICIOS DE EMPLEO HAN SIDO CONTRATADOS BAJO ESTA NUEVA MODALIDAD DE PRESELECCIÓN.</a:t>
            </a:r>
          </a:p>
          <a:p>
            <a:r>
              <a:rPr lang="es-ES" b="1" dirty="0"/>
              <a:t> </a:t>
            </a:r>
          </a:p>
          <a:p>
            <a:endParaRPr lang="es-ES" b="1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43000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1808</TotalTime>
  <Words>420</Words>
  <Application>Microsoft Office PowerPoint</Application>
  <PresentationFormat>Panorámica</PresentationFormat>
  <Paragraphs>59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Comunidad de Madrid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FRAMIT OROZCO, MARIA DEL MAR</dc:creator>
  <cp:lastModifiedBy>sgriaj016</cp:lastModifiedBy>
  <cp:revision>54</cp:revision>
  <dcterms:created xsi:type="dcterms:W3CDTF">2023-06-01T07:41:48Z</dcterms:created>
  <dcterms:modified xsi:type="dcterms:W3CDTF">2023-09-29T08:48:44Z</dcterms:modified>
</cp:coreProperties>
</file>